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csd" initials="w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6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36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592F5-5D82-476C-80E2-D6CB9B01AEB5}" type="datetimeFigureOut">
              <a:rPr lang="en-US" smtClean="0"/>
              <a:t>10/2/2014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15702-BB1A-45D9-9C01-9FECF1EF9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69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this screen click on the slide show tab and then click “from the beginning”.  This will run the </a:t>
            </a:r>
            <a:r>
              <a:rPr lang="en-US" smtClean="0"/>
              <a:t>slide show for you.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15702-BB1A-45D9-9C01-9FECF1EF9E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34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0401B-2889-40ED-AA0E-210F4E2ACDEF}" type="datetimeFigureOut">
              <a:rPr lang="en-US" smtClean="0"/>
              <a:pPr/>
              <a:t>10/2/2014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E16FB-3C32-4AAA-B100-C2ACFD15AF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Helpful hints for grade 7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981200"/>
            <a:ext cx="61722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2053" name="Picture 5" descr="C:\Documents and Settings\wcsd\Local Settings\Temporary Internet Files\Content.IE5\NUA8WLOZ\MC90044188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3151" y="3382432"/>
            <a:ext cx="1771649" cy="43922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0" y="8382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Created by the 7</a:t>
            </a:r>
            <a:r>
              <a:rPr lang="en-US" baseline="30000" dirty="0" smtClean="0"/>
              <a:t>th</a:t>
            </a:r>
            <a:r>
              <a:rPr lang="en-US" dirty="0" smtClean="0"/>
              <a:t> grade students</a:t>
            </a:r>
            <a:endParaRPr lang="en-US" dirty="0"/>
          </a:p>
        </p:txBody>
      </p:sp>
    </p:spTree>
  </p:cSld>
  <p:clrMapOvr>
    <a:masterClrMapping/>
  </p:clrMapOvr>
  <p:transition spd="slow" advTm="4025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00616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How to do homework when you feel lazy or bored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3429000"/>
            <a:ext cx="2286000" cy="2286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</a:t>
            </a:r>
          </a:p>
          <a:p>
            <a:pPr>
              <a:buNone/>
            </a:pPr>
            <a:r>
              <a:rPr lang="en-US" sz="2000" dirty="0" smtClean="0"/>
              <a:t>       Feeling bored should not keep you from doing your homework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00" y="2057400"/>
            <a:ext cx="3505200" cy="4038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Doing homework in the car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IPhone help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Wake up earlier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Working with tutor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IPhone apps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Do it right away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Watching TV helps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Listening to music helps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 rot="16200000">
            <a:off x="-798473" y="4151272"/>
            <a:ext cx="7244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Lazy – Moods- boring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Program Files\Microsoft Office\Media\CntCD1\ClipArt2\j022991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1" y="6172201"/>
            <a:ext cx="1335938" cy="1780337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18669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18229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Program Files\Microsoft Office\Media\CntCD1\Animated\j017831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0"/>
            <a:ext cx="5486400" cy="5638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6172200" cy="1524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omic Sans MS" pitchFamily="66" charset="0"/>
              </a:rPr>
              <a:t>Do you think you don’t have enough time for homework?</a:t>
            </a:r>
            <a:endParaRPr lang="en-US" sz="28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6172200" cy="7086600"/>
          </a:xfrm>
        </p:spPr>
        <p:txBody>
          <a:bodyPr/>
          <a:lstStyle/>
          <a:p>
            <a:r>
              <a:rPr lang="en-US" dirty="0" smtClean="0"/>
              <a:t>Do your hair at night</a:t>
            </a:r>
          </a:p>
          <a:p>
            <a:r>
              <a:rPr lang="en-US" dirty="0" smtClean="0"/>
              <a:t>Pick out an outfit at night</a:t>
            </a:r>
          </a:p>
          <a:p>
            <a:r>
              <a:rPr lang="en-US" dirty="0" smtClean="0"/>
              <a:t>Keep your locker clean</a:t>
            </a:r>
          </a:p>
          <a:p>
            <a:r>
              <a:rPr lang="en-US" dirty="0" smtClean="0"/>
              <a:t>Make sure homework is done</a:t>
            </a:r>
          </a:p>
          <a:p>
            <a:r>
              <a:rPr lang="en-US" dirty="0" smtClean="0"/>
              <a:t>Organize your binder the night before</a:t>
            </a:r>
          </a:p>
          <a:p>
            <a:r>
              <a:rPr lang="en-US" dirty="0" smtClean="0"/>
              <a:t>Stay on schedule and allow time for mishaps</a:t>
            </a:r>
          </a:p>
          <a:p>
            <a:r>
              <a:rPr lang="en-US" dirty="0" smtClean="0"/>
              <a:t>Get up earlier</a:t>
            </a:r>
          </a:p>
          <a:p>
            <a:r>
              <a:rPr lang="en-US" dirty="0" smtClean="0"/>
              <a:t>Don’t rush, but be thorough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1570">
        <p:split orient="vert"/>
      </p:transition>
    </mc:Choice>
    <mc:Fallback xmlns="">
      <p:transition spd="slow" advTm="2157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>
            <a:lum bright="29000" contrast="35000"/>
          </a:blip>
          <a:stretch>
            <a:fillRect/>
          </a:stretch>
        </p:blipFill>
        <p:spPr bwMode="auto">
          <a:xfrm>
            <a:off x="2362200" y="3352801"/>
            <a:ext cx="1581328" cy="160875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6172200" cy="1524000"/>
          </a:xfrm>
        </p:spPr>
        <p:txBody>
          <a:bodyPr/>
          <a:lstStyle/>
          <a:p>
            <a:r>
              <a:rPr lang="en-US" dirty="0" smtClean="0"/>
              <a:t>Is Your Homework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219200"/>
            <a:ext cx="3030141" cy="85301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Too Hard?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" y="2057400"/>
            <a:ext cx="3030141" cy="6705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Ask for help from the teacher</a:t>
            </a:r>
          </a:p>
          <a:p>
            <a:r>
              <a:rPr lang="en-US" sz="2000" dirty="0" smtClean="0"/>
              <a:t>Study at home, a study hall or library</a:t>
            </a:r>
          </a:p>
          <a:p>
            <a:r>
              <a:rPr lang="en-US" sz="2000" dirty="0" smtClean="0"/>
              <a:t>Study with a friend</a:t>
            </a:r>
          </a:p>
          <a:p>
            <a:r>
              <a:rPr lang="en-US" sz="2000" dirty="0" smtClean="0"/>
              <a:t>Break down the question/answer</a:t>
            </a:r>
          </a:p>
          <a:p>
            <a:r>
              <a:rPr lang="en-US" sz="2000" dirty="0" smtClean="0"/>
              <a:t>Use the books</a:t>
            </a:r>
          </a:p>
          <a:p>
            <a:r>
              <a:rPr lang="en-US" sz="2000" dirty="0" smtClean="0"/>
              <a:t>Even if you don’t know how to do your homework, try anyway </a:t>
            </a:r>
          </a:p>
          <a:p>
            <a:r>
              <a:rPr lang="en-US" sz="2000" dirty="0" smtClean="0"/>
              <a:t>Do your homework</a:t>
            </a:r>
          </a:p>
          <a:p>
            <a:r>
              <a:rPr lang="en-US" sz="2000" dirty="0" smtClean="0"/>
              <a:t>Do research</a:t>
            </a:r>
          </a:p>
          <a:p>
            <a:r>
              <a:rPr lang="en-US" sz="2000" dirty="0" smtClean="0"/>
              <a:t>Pay attention in class</a:t>
            </a:r>
          </a:p>
          <a:p>
            <a:r>
              <a:rPr lang="en-US" sz="2000" dirty="0" smtClean="0"/>
              <a:t>Highlight important information on notes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6670" y="1219200"/>
            <a:ext cx="3031331" cy="853016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Too Much?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6670" y="2133600"/>
            <a:ext cx="3031331" cy="6781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Do or start work in school</a:t>
            </a:r>
          </a:p>
          <a:p>
            <a:r>
              <a:rPr lang="en-US" sz="2000" dirty="0" smtClean="0"/>
              <a:t>Start hardest homework first</a:t>
            </a:r>
          </a:p>
          <a:p>
            <a:r>
              <a:rPr lang="en-US" sz="2000" dirty="0" smtClean="0"/>
              <a:t>Start as soon as you get home</a:t>
            </a:r>
          </a:p>
          <a:p>
            <a:r>
              <a:rPr lang="en-US" sz="2000" dirty="0" smtClean="0"/>
              <a:t>Divide assignments into sections by when it is due</a:t>
            </a:r>
          </a:p>
          <a:p>
            <a:r>
              <a:rPr lang="en-US" sz="2000" dirty="0" smtClean="0"/>
              <a:t>Ask your family to help</a:t>
            </a:r>
          </a:p>
          <a:p>
            <a:r>
              <a:rPr lang="en-US" sz="2000" dirty="0" smtClean="0"/>
              <a:t>Take time with your homework</a:t>
            </a:r>
          </a:p>
          <a:p>
            <a:r>
              <a:rPr lang="en-US" sz="2000" dirty="0" smtClean="0"/>
              <a:t>Ask for extra help</a:t>
            </a:r>
          </a:p>
          <a:p>
            <a:r>
              <a:rPr lang="en-US" sz="2000" dirty="0" smtClean="0"/>
              <a:t>Give yourself mini-breaks…it reduces the feeling of being overwhelmed</a:t>
            </a:r>
          </a:p>
          <a:p>
            <a:r>
              <a:rPr lang="en-US" sz="2000" dirty="0" smtClean="0"/>
              <a:t>Pace yourself – assign yourself what to do and when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6155">
        <p:fade/>
      </p:transition>
    </mc:Choice>
    <mc:Fallback xmlns="">
      <p:transition spd="med" advTm="461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265</Words>
  <Application>Microsoft Office PowerPoint</Application>
  <PresentationFormat>On-screen Show (4:3)</PresentationFormat>
  <Paragraphs>49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Helpful hints for grade 7</vt:lpstr>
      <vt:lpstr>How to do homework when you feel lazy or bored</vt:lpstr>
      <vt:lpstr>Do you think you don’t have enough time for homework?</vt:lpstr>
      <vt:lpstr>Is Your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wcsd</dc:creator>
  <cp:lastModifiedBy>WCSD</cp:lastModifiedBy>
  <cp:revision>25</cp:revision>
  <dcterms:created xsi:type="dcterms:W3CDTF">2013-10-24T14:43:33Z</dcterms:created>
  <dcterms:modified xsi:type="dcterms:W3CDTF">2014-10-02T14:52:29Z</dcterms:modified>
</cp:coreProperties>
</file>